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706" autoAdjust="0"/>
  </p:normalViewPr>
  <p:slideViewPr>
    <p:cSldViewPr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9/8/2017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9/8/2017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AIjaib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Intelligent City – Vandalism Prevention and Its Response with 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Ginanjar</a:t>
            </a:r>
            <a:r>
              <a:rPr lang="en-US" dirty="0" smtClean="0"/>
              <a:t> NUR RAHMAT</a:t>
            </a:r>
            <a:endParaRPr lang="en-US" dirty="0"/>
          </a:p>
          <a:p>
            <a:r>
              <a:rPr lang="en-US" dirty="0" err="1" smtClean="0"/>
              <a:t>Azzahra</a:t>
            </a:r>
            <a:r>
              <a:rPr lang="en-US" smtClean="0"/>
              <a:t> </a:t>
            </a:r>
            <a:r>
              <a:rPr lang="en-US" smtClean="0"/>
              <a:t>DOMOARIGATO</a:t>
            </a:r>
            <a:endParaRPr lang="en-US" dirty="0"/>
          </a:p>
          <a:p>
            <a:r>
              <a:rPr lang="en-US" dirty="0" err="1" smtClean="0"/>
              <a:t>Galang</a:t>
            </a:r>
            <a:r>
              <a:rPr lang="en-US" dirty="0" smtClean="0"/>
              <a:t> HAKIM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Vandalism and Its Effects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Decreasing property values in a neighborhood.</a:t>
            </a:r>
          </a:p>
          <a:p>
            <a:r>
              <a:rPr lang="de-DE" dirty="0" smtClean="0"/>
              <a:t>Signifying unsafe and neglected neighborhood.</a:t>
            </a:r>
          </a:p>
          <a:p>
            <a:r>
              <a:rPr lang="de-DE" dirty="0" smtClean="0"/>
              <a:t>Discouraging tourism by disfiguring city‘s visual </a:t>
            </a:r>
          </a:p>
          <a:p>
            <a:pPr marL="0" indent="0">
              <a:buNone/>
            </a:pPr>
            <a:r>
              <a:rPr lang="de-DE" dirty="0" smtClean="0"/>
              <a:t>    aesthetic and inducing feeling of unsafe in the area.</a:t>
            </a:r>
          </a:p>
          <a:p>
            <a:r>
              <a:rPr lang="de-DE" dirty="0" smtClean="0"/>
              <a:t>Significant costs to repair the damages.</a:t>
            </a:r>
          </a:p>
          <a:p>
            <a:r>
              <a:rPr lang="de-DE" dirty="0" smtClean="0"/>
              <a:t>Some damages are irreversible in historical monuments.</a:t>
            </a:r>
          </a:p>
          <a:p>
            <a:r>
              <a:rPr lang="de-DE" dirty="0" smtClean="0"/>
              <a:t>Public infrastructure utilitization is not optimal or </a:t>
            </a:r>
          </a:p>
          <a:p>
            <a:pPr marL="0" indent="0">
              <a:buNone/>
            </a:pPr>
            <a:r>
              <a:rPr lang="de-DE" dirty="0" smtClean="0"/>
              <a:t>   even interrupted.</a:t>
            </a:r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224" y="1527297"/>
            <a:ext cx="3478188" cy="20904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224" y="3933056"/>
            <a:ext cx="3502912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4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 with AI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Real-time monitoring and human-like perception.</a:t>
            </a:r>
            <a:endParaRPr lang="en-US" dirty="0"/>
          </a:p>
          <a:p>
            <a:r>
              <a:rPr lang="en-US" dirty="0" smtClean="0"/>
              <a:t>Real-time response either to prevent, to intercept or to deter.</a:t>
            </a:r>
            <a:endParaRPr lang="en-US" dirty="0"/>
          </a:p>
          <a:p>
            <a:r>
              <a:rPr lang="en-US" dirty="0" smtClean="0"/>
              <a:t>Scalable with no extra human resource on the ground needed.</a:t>
            </a:r>
          </a:p>
          <a:p>
            <a:r>
              <a:rPr lang="en-US" dirty="0" smtClean="0"/>
              <a:t>Responses are event-based so system’s power consumption is optimized.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1825624"/>
            <a:ext cx="5204470" cy="304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8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AIjaib</a:t>
            </a:r>
            <a:r>
              <a:rPr lang="en-US" dirty="0" smtClean="0"/>
              <a:t> Solution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Detecting </a:t>
            </a:r>
            <a:r>
              <a:rPr lang="en-US" dirty="0" err="1" smtClean="0"/>
              <a:t>Grafitti</a:t>
            </a:r>
            <a:r>
              <a:rPr lang="en-US" dirty="0" smtClean="0"/>
              <a:t> movement.</a:t>
            </a:r>
            <a:endParaRPr lang="en-US" dirty="0"/>
          </a:p>
          <a:p>
            <a:r>
              <a:rPr lang="en-US" dirty="0" smtClean="0"/>
              <a:t>Recording the crime.</a:t>
            </a:r>
            <a:endParaRPr lang="en-US" dirty="0"/>
          </a:p>
          <a:p>
            <a:r>
              <a:rPr lang="en-US" dirty="0" smtClean="0"/>
              <a:t>Sending hot point locations and image to nearby officers for further action</a:t>
            </a:r>
            <a:r>
              <a:rPr lang="en-US" dirty="0" smtClean="0"/>
              <a:t>.      ( future development 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32" y="188640"/>
            <a:ext cx="5544616" cy="29523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3317455"/>
            <a:ext cx="5616624" cy="299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2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977880" cy="4351338"/>
          </a:xfrm>
        </p:spPr>
        <p:txBody>
          <a:bodyPr/>
          <a:lstStyle/>
          <a:p>
            <a:r>
              <a:rPr lang="en-US" dirty="0" smtClean="0"/>
              <a:t>Vandalism in Schools </a:t>
            </a:r>
            <a:r>
              <a:rPr lang="en-US" dirty="0"/>
              <a:t>Costs Scotland </a:t>
            </a:r>
            <a:r>
              <a:rPr lang="en-US" dirty="0" smtClean="0"/>
              <a:t>£4.5M</a:t>
            </a:r>
            <a:r>
              <a:rPr lang="en-US" dirty="0"/>
              <a:t/>
            </a:r>
            <a:br>
              <a:rPr lang="en-US" dirty="0"/>
            </a:br>
            <a:r>
              <a:rPr lang="en-US" i="1" dirty="0"/>
              <a:t>http://www.express.co.uk/news/uk/747739/scotland-schools-vandalism-costs-education-system</a:t>
            </a:r>
          </a:p>
          <a:p>
            <a:r>
              <a:rPr lang="en-US" dirty="0" smtClean="0"/>
              <a:t>Vandalism Costs Belgian Rail €5M A Year </a:t>
            </a:r>
            <a:r>
              <a:rPr lang="en-US" i="1" dirty="0" smtClean="0"/>
              <a:t>https</a:t>
            </a:r>
            <a:r>
              <a:rPr lang="en-US" i="1" dirty="0"/>
              <a:t>://gopressmobility.be/2017/04/28/vandalism-costs-belgian-rail-5-million-euro-year/</a:t>
            </a:r>
          </a:p>
          <a:p>
            <a:r>
              <a:rPr lang="en-US" dirty="0" err="1" smtClean="0"/>
              <a:t>Masih</a:t>
            </a:r>
            <a:r>
              <a:rPr lang="en-US" dirty="0" smtClean="0"/>
              <a:t> </a:t>
            </a:r>
            <a:r>
              <a:rPr lang="en-US" dirty="0" err="1" smtClean="0"/>
              <a:t>Diuji</a:t>
            </a:r>
            <a:r>
              <a:rPr lang="en-US" dirty="0" smtClean="0"/>
              <a:t> </a:t>
            </a:r>
            <a:r>
              <a:rPr lang="en-US" dirty="0" err="1" smtClean="0"/>
              <a:t>Coba</a:t>
            </a:r>
            <a:r>
              <a:rPr lang="en-US" dirty="0" smtClean="0"/>
              <a:t> </a:t>
            </a:r>
            <a:r>
              <a:rPr lang="en-US" dirty="0" err="1" smtClean="0"/>
              <a:t>Simpang</a:t>
            </a:r>
            <a:r>
              <a:rPr lang="en-US" dirty="0" smtClean="0"/>
              <a:t> </a:t>
            </a:r>
            <a:r>
              <a:rPr lang="en-US" dirty="0" err="1" smtClean="0"/>
              <a:t>Susun</a:t>
            </a:r>
            <a:r>
              <a:rPr lang="en-US" dirty="0" smtClean="0"/>
              <a:t> </a:t>
            </a:r>
            <a:r>
              <a:rPr lang="en-US" dirty="0" err="1" smtClean="0"/>
              <a:t>Semanggi</a:t>
            </a:r>
            <a:r>
              <a:rPr lang="en-US" dirty="0" smtClean="0"/>
              <a:t> </a:t>
            </a:r>
            <a:r>
              <a:rPr lang="en-US" dirty="0" err="1" smtClean="0"/>
              <a:t>Sudah</a:t>
            </a:r>
            <a:r>
              <a:rPr lang="en-US" dirty="0" smtClean="0"/>
              <a:t> </a:t>
            </a:r>
            <a:r>
              <a:rPr lang="en-US" dirty="0" err="1" smtClean="0"/>
              <a:t>Dikotori</a:t>
            </a:r>
            <a:r>
              <a:rPr lang="en-US" dirty="0" smtClean="0"/>
              <a:t> </a:t>
            </a:r>
            <a:r>
              <a:rPr lang="en-US" dirty="0" err="1" smtClean="0"/>
              <a:t>dengan</a:t>
            </a:r>
            <a:r>
              <a:rPr lang="en-US" dirty="0" smtClean="0"/>
              <a:t> </a:t>
            </a:r>
            <a:r>
              <a:rPr lang="en-US" dirty="0" err="1" smtClean="0"/>
              <a:t>Coretan</a:t>
            </a:r>
            <a:r>
              <a:rPr lang="en-US" dirty="0" smtClean="0"/>
              <a:t> </a:t>
            </a:r>
            <a:r>
              <a:rPr lang="en-US" i="1" dirty="0" smtClean="0"/>
              <a:t>http</a:t>
            </a:r>
            <a:r>
              <a:rPr lang="en-US" i="1" dirty="0"/>
              <a:t>://megapolitan.kompas.com/read/2017/08/01/19360671/masih-diuji-coba-simpang-susun-semanggi-sudah-dikotori-dengan-coretan</a:t>
            </a:r>
          </a:p>
        </p:txBody>
      </p:sp>
    </p:spTree>
    <p:extLst>
      <p:ext uri="{BB962C8B-B14F-4D97-AF65-F5344CB8AC3E}">
        <p14:creationId xmlns:p14="http://schemas.microsoft.com/office/powerpoint/2010/main" val="61564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23.potx" id="{55B65C5C-2110-41C9-9432-67D739EC5CFC}" vid="{FDE12540-4521-4F30-863D-D54DD2EE1C3B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office city sketch presentation background (widescreen)</Template>
  <TotalTime>0</TotalTime>
  <Words>157</Words>
  <Application>Microsoft Office PowerPoint</Application>
  <PresentationFormat>Widescreen</PresentationFormat>
  <Paragraphs>29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Century Schoolbook</vt:lpstr>
      <vt:lpstr>CITY SKETCH 16X9</vt:lpstr>
      <vt:lpstr>AIjaib</vt:lpstr>
      <vt:lpstr>Members</vt:lpstr>
      <vt:lpstr>Vandalism and Its Effects</vt:lpstr>
      <vt:lpstr>Solution with AI</vt:lpstr>
      <vt:lpstr>AIjaib Solution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AIjaib</dc:title>
  <dc:creator>rgnurrahmat</dc:creator>
  <cp:lastModifiedBy>rgnurrahmat</cp:lastModifiedBy>
  <cp:revision>19</cp:revision>
  <dcterms:created xsi:type="dcterms:W3CDTF">2017-09-07T11:44:36Z</dcterms:created>
  <dcterms:modified xsi:type="dcterms:W3CDTF">2017-09-07T18:00:43Z</dcterms:modified>
</cp:coreProperties>
</file>